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58" r:id="rId6"/>
    <p:sldId id="260" r:id="rId7"/>
    <p:sldId id="259" r:id="rId8"/>
    <p:sldId id="263" r:id="rId9"/>
    <p:sldId id="264" r:id="rId10"/>
    <p:sldId id="267" r:id="rId11"/>
    <p:sldId id="274" r:id="rId12"/>
    <p:sldId id="265" r:id="rId13"/>
    <p:sldId id="268" r:id="rId14"/>
    <p:sldId id="269" r:id="rId15"/>
    <p:sldId id="266" r:id="rId16"/>
    <p:sldId id="270" r:id="rId17"/>
    <p:sldId id="271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D63C-65B3-1908-DF63-A17535F22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448AE-B4FA-5EC1-BF53-228A1B6FA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829E0-11F2-91FF-3318-320E901B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2C9CB-9036-2306-8384-C6A220CF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B132A-2713-AC2E-7266-CC307648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4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82A8-B56F-E235-A44A-6C2E5BE2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D6000-6EE0-DA63-63F4-062F4C6F0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2CD19-4A58-6E6D-C310-C9E1F106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2A73D-C28A-AC47-B015-B6E560F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E0DBC-4922-C112-9F8D-FB21D120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1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14CFD-FF62-BC37-7C83-7D8965A86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10146-5A10-4637-0897-4BC3B967B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2F868-973F-6D91-BC46-DE0291CD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B0510-B4B3-2801-A5A6-F437A89E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C53D1-A148-0357-DE77-C95EF52E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5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BDA7-47C0-23BD-34A4-8147BDE3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2C4E2-8CAF-59FA-45D3-0965C0BB0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9EDDA-316D-E166-8583-4B32450E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17352-B213-9ACB-C0DC-66D08CD7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AB714-068A-3FEE-A0D3-5C80EF44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9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C405-DB2F-A21B-2EB3-D800DF36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7DAC8-911B-A4A4-A5AA-8AE796CA1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733EB-D05F-10C6-0125-EBBA1579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369AE-ECDD-22D7-E019-DF93D38E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E85B2-FCC4-1944-E54F-AC7D9B53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3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D4DE-7DF8-7646-F3ED-B6A811F6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E653F-D2DF-F0D2-C776-4A66EA81F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20C3-734B-F036-4BF8-1E507D1BB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F0BB1-38E0-BC45-DE25-C1C45C6C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36FBC-776C-96BF-B8A3-09DFA1FA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F9DA5-4277-E19E-C700-032893B8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9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30B4-07AC-F5A6-62E2-C026160F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10125-2A31-8AEC-B1BF-7FB62CB74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6E7C4-D864-1C87-C048-B19F3098A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FA38-E7DD-0525-929D-8DCED33CA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49AF6-29D2-8EF8-44CB-074AA3FF7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61AAC1-1F86-BD80-FBE6-A62D85BD4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0F209-7258-DC0B-4D62-B2A41A3B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C46AB1-2AD1-EDA3-213C-D796EF88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6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D331-548F-2913-84AA-C28BC294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949AB-5B66-CDB5-ED90-543D297A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5DA5-44C1-5E16-AFEA-BD6A6474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511BB-144A-5188-58B4-D36399E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9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5B768D-7940-57CB-FFE9-865C9F2E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557801-7497-DFCD-CE73-DB4EF7CF0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065BF-5C4A-1985-5068-D23C6441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89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47A4-94A6-F37B-7C7E-0CF7BB33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6787-53D8-4EE6-E913-0D07A5DD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C86BE-389F-9BCC-8EB9-072F5EEC2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310AD-55F3-DF0E-716E-17BE7438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74326-BFB6-ACA1-833D-D6CA5FC8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DE26-64C2-96F5-D033-E265706A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0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4F1A-900B-3E54-7C93-BB19E812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5DA82-F3EC-FC14-4878-AE7D9486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566C7-C1C5-3857-9537-E1A2D1FC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26248-4F9D-D808-16A7-DD5F3497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EEF4C-8EC3-69C7-463A-73266D88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55507-09B4-3F94-38B6-CB1ED552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65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96859-A83E-F5A8-F3C6-49C97593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22AB9-90EA-17F6-5537-562DADDD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F65F8-EC90-FF16-7E69-FD8EE4B74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7F267-9D80-411A-834F-35C779881AC6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241AB-2559-01C7-A6E5-C206A31B1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406AC-3448-161C-BAF0-22E599909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2F497-C673-41A1-955D-D231884C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52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ekAlbl/mvus#2d-detection-tracks" TargetMode="External"/><Relationship Id="rId2" Type="http://schemas.openxmlformats.org/officeDocument/2006/relationships/hyperlink" Target="https://developers.google.com/kml/documentation/kml_tut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int_probability_distribution" TargetMode="External"/><Relationship Id="rId2" Type="http://schemas.openxmlformats.org/officeDocument/2006/relationships/hyperlink" Target="https://en.wikipedia.org/wiki/Algorith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0B2B-9722-72D0-C56D-E9AE536C6C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3D Visualization and Object Detection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56117-F2A2-EF9D-5732-466DEC9AB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7638"/>
            <a:ext cx="9144000" cy="1655762"/>
          </a:xfrm>
        </p:spPr>
        <p:txBody>
          <a:bodyPr/>
          <a:lstStyle/>
          <a:p>
            <a:r>
              <a:rPr lang="en-US" altLang="ko-KR" dirty="0"/>
              <a:t>114181026 </a:t>
            </a:r>
            <a:br>
              <a:rPr lang="en-US" altLang="ko-KR" dirty="0"/>
            </a:br>
            <a:r>
              <a:rPr lang="en-US" altLang="ko-KR" dirty="0"/>
              <a:t>Suhyun Chun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2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8DC-992D-04C3-4605-ED3CA67A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9DA70-1D7E-41AF-3F98-8F91DA12A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280" y="1189275"/>
            <a:ext cx="6681019" cy="51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4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8DC-992D-04C3-4605-ED3CA67A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9DA70-1D7E-41AF-3F98-8F91DA12A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280" y="1189275"/>
            <a:ext cx="6681019" cy="51172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11DF50-7948-F26F-AFA4-ECFE4F53F2F0}"/>
              </a:ext>
            </a:extLst>
          </p:cNvPr>
          <p:cNvSpPr/>
          <p:nvPr/>
        </p:nvSpPr>
        <p:spPr>
          <a:xfrm>
            <a:off x="3787140" y="1478280"/>
            <a:ext cx="320040" cy="297180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05D3AB-506E-C444-E6C6-5662EA885819}"/>
              </a:ext>
            </a:extLst>
          </p:cNvPr>
          <p:cNvSpPr/>
          <p:nvPr/>
        </p:nvSpPr>
        <p:spPr>
          <a:xfrm>
            <a:off x="3787140" y="2758440"/>
            <a:ext cx="320040" cy="297180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1468E7D-D55D-704A-886B-505F907818BF}"/>
              </a:ext>
            </a:extLst>
          </p:cNvPr>
          <p:cNvSpPr/>
          <p:nvPr/>
        </p:nvSpPr>
        <p:spPr>
          <a:xfrm>
            <a:off x="121920" y="2104073"/>
            <a:ext cx="2499360" cy="1696720"/>
          </a:xfrm>
          <a:prstGeom prst="wedgeRoundRectCallout">
            <a:avLst>
              <a:gd name="adj1" fmla="val 49492"/>
              <a:gd name="adj2" fmla="val 74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Cannot detect the target object</a:t>
            </a:r>
            <a:endParaRPr lang="ko-KR" altLang="en-US" sz="2000" b="1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6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9FB8-8D44-3517-4401-C93EFDD9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2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0A99-B236-811C-C896-2982EC3CD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Training Images: 6331</a:t>
            </a:r>
          </a:p>
          <a:p>
            <a:r>
              <a:rPr lang="en-US" altLang="ko-KR" dirty="0"/>
              <a:t>Epochs : 10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E18F7-076F-9906-4D92-554353FA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8" y="3673606"/>
            <a:ext cx="9856648" cy="6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17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1643-007A-9649-370C-3523A39D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Content Placeholder 6" descr="Calendar&#10;&#10;Description automatically generated">
            <a:extLst>
              <a:ext uri="{FF2B5EF4-FFF2-40B4-BE49-F238E27FC236}">
                <a16:creationId xmlns:a16="http://schemas.microsoft.com/office/drawing/2014/main" id="{5EB66F27-C0E0-A2E1-5D77-461F22616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94" y="1838960"/>
            <a:ext cx="7201534" cy="4582795"/>
          </a:xfrm>
        </p:spPr>
      </p:pic>
    </p:spTree>
    <p:extLst>
      <p:ext uri="{BB962C8B-B14F-4D97-AF65-F5344CB8AC3E}">
        <p14:creationId xmlns:p14="http://schemas.microsoft.com/office/powerpoint/2010/main" val="372084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2EEA5-B271-DE15-A59F-79E49A59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endParaRPr lang="en-US" altLang="ko-KR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large building with a pool in front of it&#10;&#10;Description automatically generated with low confidence">
            <a:extLst>
              <a:ext uri="{FF2B5EF4-FFF2-40B4-BE49-F238E27FC236}">
                <a16:creationId xmlns:a16="http://schemas.microsoft.com/office/drawing/2014/main" id="{FA32D6A2-1D26-BA25-799B-6EC476605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r="10398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Content Placeholder 4" descr="A picture containing text, colonnade&#10;&#10;Description automatically generated">
            <a:extLst>
              <a:ext uri="{FF2B5EF4-FFF2-40B4-BE49-F238E27FC236}">
                <a16:creationId xmlns:a16="http://schemas.microsoft.com/office/drawing/2014/main" id="{9B107318-2331-74D8-59A1-51BE688A2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13711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9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9FB8-8D44-3517-4401-C93EFDD9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3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0A99-B236-811C-C896-2982EC3CD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Training Images: 6331 </a:t>
            </a:r>
          </a:p>
          <a:p>
            <a:r>
              <a:rPr lang="en-US" altLang="ko-KR" dirty="0"/>
              <a:t>Epochs : 10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6E1EC-1F40-328E-1944-0BF80847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92042"/>
            <a:ext cx="10589999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85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4884-3A20-BB4A-2F2B-BD0850FD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4972F44-860E-9E09-4380-79718BC5F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51" y="1690688"/>
            <a:ext cx="7125697" cy="4534535"/>
          </a:xfrm>
        </p:spPr>
      </p:pic>
    </p:spTree>
    <p:extLst>
      <p:ext uri="{BB962C8B-B14F-4D97-AF65-F5344CB8AC3E}">
        <p14:creationId xmlns:p14="http://schemas.microsoft.com/office/powerpoint/2010/main" val="1459687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60F59-8E82-DE15-CB53-F184A0090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endParaRPr lang="en-US" altLang="ko-KR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icture containing text, sky, outdoor, tree&#10;&#10;Description automatically generated">
            <a:extLst>
              <a:ext uri="{FF2B5EF4-FFF2-40B4-BE49-F238E27FC236}">
                <a16:creationId xmlns:a16="http://schemas.microsoft.com/office/drawing/2014/main" id="{04C036C8-4BDD-66D5-F572-DB82B85B8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r="-3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B5DF30-A8C9-711F-0D5E-41D2C48E6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r="12737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4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06AA-4894-2E30-5676-D2422ED0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E7CDE-F369-DC92-A4BA-8FF5ACA5A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Reference : </a:t>
            </a:r>
          </a:p>
          <a:p>
            <a:r>
              <a:rPr lang="en-US" altLang="ko-KR" dirty="0">
                <a:hlinkClick r:id="rId2"/>
              </a:rPr>
              <a:t>https://developers.google.com/kml/documentation/kml_tut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https://github.com/CenekAlbl/mvus#2d-detection-tracks</a:t>
            </a:r>
            <a:endParaRPr lang="en-US" altLang="ko-KR" dirty="0"/>
          </a:p>
          <a:p>
            <a:r>
              <a:rPr lang="en-US" altLang="ko-KR" dirty="0"/>
              <a:t>https://en.wikipedia.org/wiki/Kalman_filter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6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2800-0425-03D6-5668-AF741068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Drone Trajectory 3D Visualization </a:t>
            </a:r>
            <a:endParaRPr lang="ko-KR" altLang="en-US" dirty="0"/>
          </a:p>
        </p:txBody>
      </p:sp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B460D3D1-00F6-0642-ACCD-9C6FD5CCC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84" y="1408271"/>
            <a:ext cx="6209516" cy="50846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9D6B8-2B36-8E53-F0DB-A137B0718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0" y="1906840"/>
            <a:ext cx="3924640" cy="243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165B4-B8EB-6E9E-D6DB-C239A614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60" y="2570639"/>
            <a:ext cx="6287045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4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8C7E-DDE5-FEB2-B153-C7AC7D17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KML File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CE93-7557-103E-C343-3D2ACBAA0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600" dirty="0"/>
              <a:t>Keyhole Markup Language</a:t>
            </a:r>
          </a:p>
          <a:p>
            <a:r>
              <a:rPr lang="en-US" altLang="ko-KR" sz="2600" dirty="0"/>
              <a:t>Use to display geographic data in Google Earth</a:t>
            </a:r>
          </a:p>
          <a:p>
            <a:endParaRPr lang="en-US" altLang="ko-KR" sz="2600" dirty="0"/>
          </a:p>
          <a:p>
            <a:r>
              <a:rPr lang="en-US" altLang="ko-KR" sz="2600" dirty="0"/>
              <a:t>KML Format for this project </a:t>
            </a:r>
            <a:r>
              <a:rPr lang="en-US" altLang="ko-KR" sz="2600" dirty="0">
                <a:sym typeface="Wingdings" panose="05000000000000000000" pitchFamily="2" charset="2"/>
              </a:rPr>
              <a:t> 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en-US" altLang="ko-KR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LineString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E66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FE66D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n-US" altLang="ko-K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extrude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&gt;1&lt;/</a:t>
            </a:r>
            <a:r>
              <a:rPr lang="en-US" altLang="ko-K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extrude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n-US" altLang="ko-KR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altitudeMode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relativeToGround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altitudeMode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n-US" altLang="ko-K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			59.99869103624436,60.00096630379563,16.00927200777572  …</a:t>
            </a:r>
          </a:p>
          <a:p>
            <a:pPr marL="0" indent="0">
              <a:buNone/>
            </a:pP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       &lt;/</a:t>
            </a:r>
            <a:r>
              <a:rPr lang="en-US" altLang="ko-K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coordinates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&lt;/</a:t>
            </a:r>
            <a:r>
              <a:rPr lang="en-US" altLang="ko-KR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LineString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5CED9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556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9F22-471C-0462-381D-CDA27420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Visualization – Google Earth </a:t>
            </a:r>
            <a:endParaRPr lang="ko-KR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E17CC-D119-6D53-FF28-B7535B4B8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10" y="1886590"/>
            <a:ext cx="7634380" cy="4140830"/>
          </a:xfrm>
        </p:spPr>
      </p:pic>
    </p:spTree>
    <p:extLst>
      <p:ext uri="{BB962C8B-B14F-4D97-AF65-F5344CB8AC3E}">
        <p14:creationId xmlns:p14="http://schemas.microsoft.com/office/powerpoint/2010/main" val="44044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2800-0425-03D6-5668-AF741068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Problem– Disconnection between Points</a:t>
            </a:r>
            <a:endParaRPr lang="ko-KR" altLang="en-US" dirty="0"/>
          </a:p>
        </p:txBody>
      </p:sp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B460D3D1-00F6-0642-ACCD-9C6FD5CCC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88" y="1825625"/>
            <a:ext cx="5314023" cy="4351338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EEC64C1-3C66-F6E3-CF3A-E94D40843FC3}"/>
              </a:ext>
            </a:extLst>
          </p:cNvPr>
          <p:cNvSpPr/>
          <p:nvPr/>
        </p:nvSpPr>
        <p:spPr>
          <a:xfrm>
            <a:off x="5745480" y="447294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83CBEB-D9CA-D9B0-BC08-ED88676E4053}"/>
              </a:ext>
            </a:extLst>
          </p:cNvPr>
          <p:cNvSpPr/>
          <p:nvPr/>
        </p:nvSpPr>
        <p:spPr>
          <a:xfrm>
            <a:off x="6865620" y="307086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7DC7DA-1465-08CE-2D19-14D91FF9113D}"/>
              </a:ext>
            </a:extLst>
          </p:cNvPr>
          <p:cNvSpPr/>
          <p:nvPr/>
        </p:nvSpPr>
        <p:spPr>
          <a:xfrm>
            <a:off x="4853940" y="387096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C6DB-AA5D-E97D-A4C6-296EFCD8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Kalman Filter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854EA-29C4-2B52-86C9-9E4A4C58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Algorithm"/>
              </a:rPr>
              <a:t>Algorithm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uses a series of measurements observed over time by estimating a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Joint probability distribution"/>
              </a:rPr>
              <a:t>joint probability distribution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over the variables for each timeframe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Based on observed data, able to predict the trajectory when it is not able to track the object.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26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EC6D-9897-E1BE-F038-2A78A5DD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Visualization With Kalman Filter</a:t>
            </a:r>
            <a:endParaRPr lang="ko-KR" alt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64FF60F-B135-FD6D-4420-7E8AE3E4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7" y="1947545"/>
            <a:ext cx="4722726" cy="4351338"/>
          </a:xfr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12A4E29-9F2E-1404-F146-FB4796D65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47545"/>
            <a:ext cx="5195166" cy="425668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34CA2EC-A8D1-BE68-91F5-DF6C6941B662}"/>
              </a:ext>
            </a:extLst>
          </p:cNvPr>
          <p:cNvSpPr/>
          <p:nvPr/>
        </p:nvSpPr>
        <p:spPr>
          <a:xfrm>
            <a:off x="2729865" y="400050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10A9992-88CE-1D3D-BDA2-3665C4544329}"/>
              </a:ext>
            </a:extLst>
          </p:cNvPr>
          <p:cNvSpPr/>
          <p:nvPr/>
        </p:nvSpPr>
        <p:spPr>
          <a:xfrm>
            <a:off x="1951788" y="353568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1774A15-0A75-098C-FA4E-E6F4E3D70201}"/>
              </a:ext>
            </a:extLst>
          </p:cNvPr>
          <p:cNvSpPr/>
          <p:nvPr/>
        </p:nvSpPr>
        <p:spPr>
          <a:xfrm>
            <a:off x="3795828" y="296418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78CFAE0-2854-BF31-469D-C8F2F9AC3567}"/>
              </a:ext>
            </a:extLst>
          </p:cNvPr>
          <p:cNvSpPr/>
          <p:nvPr/>
        </p:nvSpPr>
        <p:spPr>
          <a:xfrm>
            <a:off x="8466888" y="423291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C807C9-A71E-AB58-F86E-09B8FF3446C6}"/>
              </a:ext>
            </a:extLst>
          </p:cNvPr>
          <p:cNvSpPr/>
          <p:nvPr/>
        </p:nvSpPr>
        <p:spPr>
          <a:xfrm>
            <a:off x="7925868" y="3611067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14ABB7-6FFB-644F-6416-8EBF0B791899}"/>
              </a:ext>
            </a:extLst>
          </p:cNvPr>
          <p:cNvSpPr/>
          <p:nvPr/>
        </p:nvSpPr>
        <p:spPr>
          <a:xfrm>
            <a:off x="9449868" y="2960370"/>
            <a:ext cx="453390" cy="46482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AFF6DB-2BF9-50C7-BC15-6A5D25D155B8}"/>
              </a:ext>
            </a:extLst>
          </p:cNvPr>
          <p:cNvSpPr txBox="1"/>
          <p:nvPr/>
        </p:nvSpPr>
        <p:spPr>
          <a:xfrm>
            <a:off x="7200063" y="147530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Q </a:t>
            </a:r>
            <a:r>
              <a:rPr lang="en-US" altLang="ko-KR" b="0" dirty="0">
                <a:solidFill>
                  <a:srgbClr val="EE5D4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US" altLang="ko-KR" b="0" dirty="0" err="1">
                <a:solidFill>
                  <a:srgbClr val="FFE66D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        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        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]])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E4801E-5A74-FD53-BD7C-D16D3EA70168}"/>
              </a:ext>
            </a:extLst>
          </p:cNvPr>
          <p:cNvSpPr txBox="1"/>
          <p:nvPr/>
        </p:nvSpPr>
        <p:spPr>
          <a:xfrm>
            <a:off x="1310640" y="145075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Q </a:t>
            </a:r>
            <a:r>
              <a:rPr lang="en-US" altLang="ko-KR" b="0" dirty="0">
                <a:solidFill>
                  <a:srgbClr val="EE5D4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US" altLang="ko-KR" b="0" dirty="0" err="1">
                <a:solidFill>
                  <a:srgbClr val="FFE66D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        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              [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altLang="ko-KR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]])</a:t>
            </a:r>
          </a:p>
        </p:txBody>
      </p:sp>
    </p:spTree>
    <p:extLst>
      <p:ext uri="{BB962C8B-B14F-4D97-AF65-F5344CB8AC3E}">
        <p14:creationId xmlns:p14="http://schemas.microsoft.com/office/powerpoint/2010/main" val="55891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7234-6D4A-3367-2E4C-4703670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9FE5C-ED44-0915-9196-E17A3C08A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200" y="1690688"/>
            <a:ext cx="397764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yolov5</a:t>
            </a:r>
          </a:p>
          <a:p>
            <a:pPr marL="0" indent="0">
              <a:buNone/>
            </a:pPr>
            <a:r>
              <a:rPr lang="en-US" altLang="ko-KR" dirty="0"/>
              <a:t>└─data</a:t>
            </a:r>
          </a:p>
          <a:p>
            <a:pPr marL="0" indent="0">
              <a:buNone/>
            </a:pPr>
            <a:r>
              <a:rPr lang="en-US" altLang="ko-KR" dirty="0"/>
              <a:t>    └─drone</a:t>
            </a:r>
          </a:p>
          <a:p>
            <a:pPr marL="0" indent="0">
              <a:buNone/>
            </a:pPr>
            <a:r>
              <a:rPr lang="en-US" altLang="ko-KR" dirty="0"/>
              <a:t>        ├─test</a:t>
            </a:r>
          </a:p>
          <a:p>
            <a:pPr marL="0" indent="0">
              <a:buNone/>
            </a:pPr>
            <a:r>
              <a:rPr lang="en-US" altLang="ko-KR" dirty="0"/>
              <a:t>        │  ├─images</a:t>
            </a:r>
          </a:p>
          <a:p>
            <a:pPr marL="0" indent="0">
              <a:buNone/>
            </a:pPr>
            <a:r>
              <a:rPr lang="en-US" altLang="ko-KR" dirty="0"/>
              <a:t>        │  └─labels</a:t>
            </a:r>
          </a:p>
          <a:p>
            <a:pPr marL="0" indent="0">
              <a:buNone/>
            </a:pPr>
            <a:r>
              <a:rPr lang="en-US" altLang="ko-KR" dirty="0"/>
              <a:t>        ├─train</a:t>
            </a:r>
          </a:p>
          <a:p>
            <a:pPr marL="0" indent="0">
              <a:buNone/>
            </a:pPr>
            <a:r>
              <a:rPr lang="en-US" altLang="ko-KR" dirty="0"/>
              <a:t>        │  ├─images</a:t>
            </a:r>
          </a:p>
          <a:p>
            <a:pPr marL="0" indent="0">
              <a:buNone/>
            </a:pPr>
            <a:r>
              <a:rPr lang="en-US" altLang="ko-KR" dirty="0"/>
              <a:t>        │  └─labels</a:t>
            </a:r>
          </a:p>
          <a:p>
            <a:pPr marL="0" indent="0">
              <a:buNone/>
            </a:pPr>
            <a:r>
              <a:rPr lang="en-US" altLang="ko-KR" dirty="0"/>
              <a:t>        └─valid</a:t>
            </a:r>
          </a:p>
          <a:p>
            <a:pPr marL="0" indent="0">
              <a:buNone/>
            </a:pPr>
            <a:r>
              <a:rPr lang="en-US" altLang="ko-KR" dirty="0"/>
              <a:t>            ├─images</a:t>
            </a:r>
          </a:p>
          <a:p>
            <a:pPr marL="0" indent="0">
              <a:buNone/>
            </a:pPr>
            <a:r>
              <a:rPr lang="en-US" altLang="ko-KR" dirty="0"/>
              <a:t>            └─labels</a:t>
            </a:r>
          </a:p>
        </p:txBody>
      </p:sp>
      <p:pic>
        <p:nvPicPr>
          <p:cNvPr id="1026" name="Picture 2" descr="Colaboratory에 오신 것을 환영합니다 - Colaboratory">
            <a:extLst>
              <a:ext uri="{FF2B5EF4-FFF2-40B4-BE49-F238E27FC236}">
                <a16:creationId xmlns:a16="http://schemas.microsoft.com/office/drawing/2014/main" id="{2024CFF8-BB0D-EB93-6C8A-6E8A79FB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" y="209931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47AC3330-58B6-AD36-A10F-C14DF72EC992}"/>
              </a:ext>
            </a:extLst>
          </p:cNvPr>
          <p:cNvSpPr/>
          <p:nvPr/>
        </p:nvSpPr>
        <p:spPr>
          <a:xfrm>
            <a:off x="3190240" y="2926080"/>
            <a:ext cx="904240" cy="94488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37115-33D6-7C5F-ACAE-347911830A9D}"/>
              </a:ext>
            </a:extLst>
          </p:cNvPr>
          <p:cNvSpPr txBox="1"/>
          <p:nvPr/>
        </p:nvSpPr>
        <p:spPr>
          <a:xfrm>
            <a:off x="4523740" y="2926080"/>
            <a:ext cx="2476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</a:rPr>
              <a:t>yolov5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608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9FB8-8D44-3517-4401-C93EFDD9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Case 1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0A99-B236-811C-C896-2982EC3CD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Training Images: 1000 </a:t>
            </a:r>
          </a:p>
          <a:p>
            <a:r>
              <a:rPr lang="en-US" altLang="ko-KR"/>
              <a:t>Epochs : 10 </a:t>
            </a: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00B36A-1154-DDFE-B7AD-EBDB4276D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8" y="3673606"/>
            <a:ext cx="9856648" cy="6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29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278</Words>
  <Application>Microsoft Office PowerPoint</Application>
  <PresentationFormat>Widescreen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Consolas</vt:lpstr>
      <vt:lpstr>Office Theme</vt:lpstr>
      <vt:lpstr>3D Visualization and Object Detection</vt:lpstr>
      <vt:lpstr>Drone Trajectory 3D Visualization </vt:lpstr>
      <vt:lpstr>KML File </vt:lpstr>
      <vt:lpstr>3D Visualization – Google Earth </vt:lpstr>
      <vt:lpstr>Problem– Disconnection between Points</vt:lpstr>
      <vt:lpstr>Kalman Filter </vt:lpstr>
      <vt:lpstr>3D Visualization With Kalman Filter</vt:lpstr>
      <vt:lpstr>Object Detection</vt:lpstr>
      <vt:lpstr>Case 1</vt:lpstr>
      <vt:lpstr>PowerPoint Presentation</vt:lpstr>
      <vt:lpstr>PowerPoint Presentation</vt:lpstr>
      <vt:lpstr>Case 2</vt:lpstr>
      <vt:lpstr>PowerPoint Presentation</vt:lpstr>
      <vt:lpstr>PowerPoint Presentation</vt:lpstr>
      <vt:lpstr>Case 3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Visualization and Object Detection</dc:title>
  <dc:creator>Suhyun Chun</dc:creator>
  <cp:lastModifiedBy>Suhyun Chun</cp:lastModifiedBy>
  <cp:revision>4</cp:revision>
  <dcterms:created xsi:type="dcterms:W3CDTF">2022-06-12T07:06:29Z</dcterms:created>
  <dcterms:modified xsi:type="dcterms:W3CDTF">2022-06-12T07:58:46Z</dcterms:modified>
</cp:coreProperties>
</file>